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93" r:id="rId5"/>
    <p:sldId id="296" r:id="rId6"/>
    <p:sldId id="294" r:id="rId7"/>
    <p:sldId id="297" r:id="rId8"/>
    <p:sldId id="295" r:id="rId9"/>
    <p:sldId id="260" r:id="rId10"/>
    <p:sldId id="298" r:id="rId11"/>
    <p:sldId id="303" r:id="rId12"/>
    <p:sldId id="299" r:id="rId13"/>
    <p:sldId id="279" r:id="rId14"/>
    <p:sldId id="261" r:id="rId15"/>
    <p:sldId id="265" r:id="rId16"/>
    <p:sldId id="262" r:id="rId17"/>
    <p:sldId id="263" r:id="rId18"/>
    <p:sldId id="308" r:id="rId19"/>
    <p:sldId id="301" r:id="rId20"/>
    <p:sldId id="307" r:id="rId21"/>
    <p:sldId id="285" r:id="rId22"/>
    <p:sldId id="274" r:id="rId23"/>
    <p:sldId id="266" r:id="rId24"/>
    <p:sldId id="292" r:id="rId25"/>
    <p:sldId id="313" r:id="rId26"/>
    <p:sldId id="311" r:id="rId27"/>
    <p:sldId id="310" r:id="rId28"/>
    <p:sldId id="314" r:id="rId29"/>
    <p:sldId id="309" r:id="rId30"/>
    <p:sldId id="312" r:id="rId31"/>
    <p:sldId id="267" r:id="rId32"/>
    <p:sldId id="277" r:id="rId33"/>
    <p:sldId id="278" r:id="rId34"/>
    <p:sldId id="269" r:id="rId35"/>
    <p:sldId id="291" r:id="rId36"/>
    <p:sldId id="288" r:id="rId37"/>
    <p:sldId id="290" r:id="rId38"/>
    <p:sldId id="289" r:id="rId39"/>
    <p:sldId id="270" r:id="rId40"/>
    <p:sldId id="271" r:id="rId41"/>
    <p:sldId id="272" r:id="rId42"/>
    <p:sldId id="273" r:id="rId43"/>
    <p:sldId id="276" r:id="rId44"/>
    <p:sldId id="26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FE60F3A-E7B4-4F22-98B1-848BB0F8592D}" type="datetimeFigureOut">
              <a:rPr lang="ru-RU" smtClean="0"/>
              <a:pPr/>
              <a:t>09.12.2015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F78C1DF-EC59-4D71-9501-10A82CEAAB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357166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</a:rPr>
              <a:t>Люблю тебя, мой Пермский край!</a:t>
            </a:r>
            <a:endParaRPr lang="ru-RU" sz="5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714348" y="1928802"/>
            <a:ext cx="814393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Мой Пермский край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 нас с тобой всё впереди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Судьбой дано нам вместе за руку идти.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Мой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Пермский край,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где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начинается рассвет,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Мой Пермский край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пусть Бог хранит тебя от бед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Сегодня, завтра и всегда ты </a:t>
            </a:r>
            <a:r>
              <a:rPr kumimoji="0" lang="ru-RU" sz="3200" b="1" i="0" u="none" strike="noStrike" cap="none" normalizeH="0" baseline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процветай</a:t>
            </a:r>
            <a:r>
              <a:rPr kumimoji="0" lang="ru-RU" sz="3200" b="1" i="0" u="none" strike="noStrike" cap="none" normalizeH="0" baseline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мой Пермский край…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14290"/>
            <a:ext cx="4493714" cy="1143000"/>
          </a:xfrm>
        </p:spPr>
        <p:txBody>
          <a:bodyPr/>
          <a:lstStyle/>
          <a:p>
            <a:r>
              <a:rPr lang="ru-RU" b="1" dirty="0" smtClean="0"/>
              <a:t>Растениеводство</a:t>
            </a:r>
            <a:endParaRPr lang="ru-RU" b="1" dirty="0"/>
          </a:p>
        </p:txBody>
      </p:sp>
      <p:pic>
        <p:nvPicPr>
          <p:cNvPr id="4" name="Picture 1" descr="C:\Users\1\Documents\Scanned Documents\п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293" t="8532" r="7347" b="6646"/>
          <a:stretch>
            <a:fillRect/>
          </a:stretch>
        </p:blipFill>
        <p:spPr bwMode="auto">
          <a:xfrm>
            <a:off x="5143504" y="1285860"/>
            <a:ext cx="3453067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5" name="Picture 3" descr="C:\Users\1\Documents\Scanned Documents\п9.jpeg"/>
          <p:cNvPicPr>
            <a:picLocks noChangeAspect="1" noChangeArrowheads="1"/>
          </p:cNvPicPr>
          <p:nvPr/>
        </p:nvPicPr>
        <p:blipFill>
          <a:blip r:embed="rId3" cstate="print"/>
          <a:srcRect l="20312" t="9168" r="45312" b="57522"/>
          <a:stretch>
            <a:fillRect/>
          </a:stretch>
        </p:blipFill>
        <p:spPr bwMode="auto">
          <a:xfrm>
            <a:off x="1428728" y="1285860"/>
            <a:ext cx="3143272" cy="22145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ocuments\101_PANA\P1010088.JPG"/>
          <p:cNvPicPr>
            <a:picLocks noChangeAspect="1" noChangeArrowheads="1"/>
          </p:cNvPicPr>
          <p:nvPr/>
        </p:nvPicPr>
        <p:blipFill>
          <a:blip r:embed="rId2" cstate="print"/>
          <a:srcRect l="14567" b="1267"/>
          <a:stretch>
            <a:fillRect/>
          </a:stretch>
        </p:blipFill>
        <p:spPr bwMode="auto">
          <a:xfrm>
            <a:off x="500034" y="2214554"/>
            <a:ext cx="5027621" cy="43577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58370" name="Picture 2" descr="C:\Users\1\Documents\101_PANA\P10101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7727"/>
          <a:stretch>
            <a:fillRect/>
          </a:stretch>
        </p:blipFill>
        <p:spPr bwMode="auto">
          <a:xfrm>
            <a:off x="4643438" y="285728"/>
            <a:ext cx="4310125" cy="39290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1\Documents\101_PANA\P1010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641" t="8532" r="11582" b="694"/>
          <a:stretch>
            <a:fillRect/>
          </a:stretch>
        </p:blipFill>
        <p:spPr bwMode="auto">
          <a:xfrm>
            <a:off x="1714480" y="357166"/>
            <a:ext cx="6591033" cy="60007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Новая папка (2)\P1000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4953035" cy="37147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4" name="Picture 2" descr="C:\Users\1\Desktop\Новая папка (2)\P1000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857496"/>
            <a:ext cx="4900602" cy="367545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357166"/>
            <a:ext cx="2993516" cy="1143000"/>
          </a:xfrm>
        </p:spPr>
        <p:txBody>
          <a:bodyPr/>
          <a:lstStyle/>
          <a:p>
            <a:r>
              <a:rPr lang="ru-RU" b="1" dirty="0" smtClean="0"/>
              <a:t>Культура </a:t>
            </a:r>
            <a:endParaRPr lang="ru-RU" b="1" dirty="0"/>
          </a:p>
        </p:txBody>
      </p:sp>
      <p:pic>
        <p:nvPicPr>
          <p:cNvPr id="32769" name="Picture 1" descr="C:\Users\1\Documents\Scanned Documents\п1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293" t="7043" r="16003" b="45337"/>
          <a:stretch>
            <a:fillRect/>
          </a:stretch>
        </p:blipFill>
        <p:spPr bwMode="auto">
          <a:xfrm>
            <a:off x="2504762" y="1500174"/>
            <a:ext cx="4567568" cy="442915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28860" y="6143644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Театр им. П.И.Чайковского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74638"/>
            <a:ext cx="471490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Народы, традиции </a:t>
            </a:r>
            <a:endParaRPr lang="ru-RU" b="1" dirty="0"/>
          </a:p>
        </p:txBody>
      </p:sp>
      <p:pic>
        <p:nvPicPr>
          <p:cNvPr id="31745" name="Picture 1" descr="C:\Users\1\Documents\Scanned Documents\п1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670" t="8532" r="4101" b="64682"/>
          <a:stretch>
            <a:fillRect/>
          </a:stretch>
        </p:blipFill>
        <p:spPr bwMode="auto">
          <a:xfrm>
            <a:off x="4286248" y="4714884"/>
            <a:ext cx="1488292" cy="17859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1746" name="Picture 2" descr="C:\Users\1\Documents\Scanned Documents\п14.jpeg"/>
          <p:cNvPicPr>
            <a:picLocks noChangeAspect="1" noChangeArrowheads="1"/>
          </p:cNvPicPr>
          <p:nvPr/>
        </p:nvPicPr>
        <p:blipFill>
          <a:blip r:embed="rId3" cstate="print"/>
          <a:srcRect t="8093" r="89063" b="69342"/>
          <a:stretch>
            <a:fillRect/>
          </a:stretch>
        </p:blipFill>
        <p:spPr bwMode="auto">
          <a:xfrm>
            <a:off x="2143108" y="4643446"/>
            <a:ext cx="1428760" cy="19288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1747" name="Picture 3" descr="C:\Users\1\Documents\Scanned Documents\п15.jpeg"/>
          <p:cNvPicPr>
            <a:picLocks noChangeAspect="1" noChangeArrowheads="1"/>
          </p:cNvPicPr>
          <p:nvPr/>
        </p:nvPicPr>
        <p:blipFill>
          <a:blip r:embed="rId4" cstate="print"/>
          <a:srcRect l="47656" t="8093" r="8593" b="52149"/>
          <a:stretch>
            <a:fillRect/>
          </a:stretch>
        </p:blipFill>
        <p:spPr bwMode="auto">
          <a:xfrm>
            <a:off x="2857487" y="1357298"/>
            <a:ext cx="4324895" cy="28575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1748" name="Picture 4" descr="C:\Users\1\Documents\Scanned Documents\п15.jpeg"/>
          <p:cNvPicPr>
            <a:picLocks noChangeAspect="1" noChangeArrowheads="1"/>
          </p:cNvPicPr>
          <p:nvPr/>
        </p:nvPicPr>
        <p:blipFill>
          <a:blip r:embed="rId5" cstate="print"/>
          <a:srcRect l="80469" t="61820" r="3906" b="15615"/>
          <a:stretch>
            <a:fillRect/>
          </a:stretch>
        </p:blipFill>
        <p:spPr bwMode="auto">
          <a:xfrm>
            <a:off x="6357950" y="4714884"/>
            <a:ext cx="1768941" cy="18573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85728"/>
            <a:ext cx="356502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Образование</a:t>
            </a:r>
            <a:endParaRPr lang="ru-RU" b="1" dirty="0"/>
          </a:p>
        </p:txBody>
      </p:sp>
      <p:pic>
        <p:nvPicPr>
          <p:cNvPr id="30721" name="Picture 1" descr="C:\Users\1\Documents\Scanned Documents\п1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211" t="48710" r="4101" b="5158"/>
          <a:stretch>
            <a:fillRect/>
          </a:stretch>
        </p:blipFill>
        <p:spPr bwMode="auto">
          <a:xfrm>
            <a:off x="1682218" y="1500174"/>
            <a:ext cx="6533120" cy="45005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Природные богатства</a:t>
            </a:r>
            <a:endParaRPr lang="ru-RU" b="1" dirty="0"/>
          </a:p>
        </p:txBody>
      </p:sp>
      <p:pic>
        <p:nvPicPr>
          <p:cNvPr id="6146" name="Picture 2" descr="C:\Users\1\Documents\101_PANA\P1010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1\Documents\мое лето\IMGP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28604"/>
            <a:ext cx="7378726" cy="55340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14290"/>
            <a:ext cx="2993516" cy="1143000"/>
          </a:xfrm>
        </p:spPr>
        <p:txBody>
          <a:bodyPr/>
          <a:lstStyle/>
          <a:p>
            <a:r>
              <a:rPr lang="ru-RU" b="1" dirty="0" smtClean="0"/>
              <a:t>Дары леса</a:t>
            </a:r>
            <a:endParaRPr lang="ru-RU" b="1" dirty="0"/>
          </a:p>
        </p:txBody>
      </p:sp>
      <p:pic>
        <p:nvPicPr>
          <p:cNvPr id="56322" name="Picture 2" descr="C:\Users\1\Documents\101_PANA\P1010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57" t="13393" r="27455" b="15178"/>
          <a:stretch>
            <a:fillRect/>
          </a:stretch>
        </p:blipFill>
        <p:spPr bwMode="auto">
          <a:xfrm>
            <a:off x="2357422" y="1071545"/>
            <a:ext cx="5308736" cy="520039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:\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3504" y="1714488"/>
            <a:ext cx="3717056" cy="4786346"/>
          </a:xfrm>
          <a:noFill/>
          <a:ln w="38100"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54164"/>
          </a:xfrm>
        </p:spPr>
        <p:txBody>
          <a:bodyPr>
            <a:normAutofit/>
          </a:bodyPr>
          <a:lstStyle/>
          <a:p>
            <a:r>
              <a:rPr lang="ru-RU" b="1" dirty="0" smtClean="0"/>
              <a:t>Историческая справка</a:t>
            </a:r>
            <a:endParaRPr lang="ru-RU" b="1" dirty="0"/>
          </a:p>
        </p:txBody>
      </p:sp>
      <p:pic>
        <p:nvPicPr>
          <p:cNvPr id="5" name="Picture 2" descr="G:\Изображение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14488"/>
            <a:ext cx="3296879" cy="383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357166"/>
            <a:ext cx="4286280" cy="1143000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Болотные ягоды</a:t>
            </a:r>
            <a:endParaRPr lang="ru-RU" sz="4400" b="1" dirty="0"/>
          </a:p>
        </p:txBody>
      </p:sp>
      <p:pic>
        <p:nvPicPr>
          <p:cNvPr id="62466" name="Picture 2" descr="C:\Users\1\Documents\мое лето\IMGP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583" t="2579" r="24975" b="17063"/>
          <a:stretch>
            <a:fillRect/>
          </a:stretch>
        </p:blipFill>
        <p:spPr bwMode="auto">
          <a:xfrm>
            <a:off x="4572000" y="1571612"/>
            <a:ext cx="4214841" cy="450059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4" name="Picture 2" descr="C:\Users\1\Documents\мое лето\IMGP0123.JPG"/>
          <p:cNvPicPr>
            <a:picLocks noChangeAspect="1" noChangeArrowheads="1"/>
          </p:cNvPicPr>
          <p:nvPr/>
        </p:nvPicPr>
        <p:blipFill>
          <a:blip r:embed="rId3" cstate="print"/>
          <a:srcRect l="30382" t="24901" r="26091" b="8135"/>
          <a:stretch>
            <a:fillRect/>
          </a:stretch>
        </p:blipFill>
        <p:spPr bwMode="auto">
          <a:xfrm>
            <a:off x="357158" y="1571612"/>
            <a:ext cx="3900516" cy="45005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esktop\Новая папка (2)\100_PANA\P1000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873" t="27292" r="43470" b="23016"/>
          <a:stretch>
            <a:fillRect/>
          </a:stretch>
        </p:blipFill>
        <p:spPr bwMode="auto">
          <a:xfrm>
            <a:off x="4643438" y="214290"/>
            <a:ext cx="4286280" cy="39290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4286280" cy="1143000"/>
          </a:xfrm>
        </p:spPr>
        <p:txBody>
          <a:bodyPr/>
          <a:lstStyle/>
          <a:p>
            <a:r>
              <a:rPr lang="ru-RU" b="1" dirty="0" smtClean="0"/>
              <a:t>Северный олень</a:t>
            </a:r>
            <a:endParaRPr lang="ru-RU" b="1" dirty="0"/>
          </a:p>
        </p:txBody>
      </p:sp>
      <p:pic>
        <p:nvPicPr>
          <p:cNvPr id="4" name="Picture 2" descr="C:\Users\1\Desktop\Новая папка (2)\100_PANA\P1000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357430"/>
            <a:ext cx="5384811" cy="40386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85728"/>
            <a:ext cx="2922078" cy="1143000"/>
          </a:xfrm>
        </p:spPr>
        <p:txBody>
          <a:bodyPr/>
          <a:lstStyle/>
          <a:p>
            <a:r>
              <a:rPr lang="ru-RU" sz="4400" b="1" dirty="0" smtClean="0"/>
              <a:t>Лось</a:t>
            </a:r>
            <a:r>
              <a:rPr lang="ru-RU" b="1" dirty="0" smtClean="0"/>
              <a:t> Дуня</a:t>
            </a:r>
            <a:endParaRPr lang="ru-RU" b="1" dirty="0"/>
          </a:p>
        </p:txBody>
      </p:sp>
      <p:pic>
        <p:nvPicPr>
          <p:cNvPr id="8194" name="Picture 2" descr="C:\Users\1\Documents\101_PANA\P1010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5403869" cy="405290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4" name="Picture 2" descr="C:\Users\1\Documents\101_PANA\P1010249.JPG"/>
          <p:cNvPicPr>
            <a:picLocks noChangeAspect="1" noChangeArrowheads="1"/>
          </p:cNvPicPr>
          <p:nvPr/>
        </p:nvPicPr>
        <p:blipFill>
          <a:blip r:embed="rId3" cstate="print"/>
          <a:srcRect l="19221" t="24901" r="24975" b="2182"/>
          <a:stretch>
            <a:fillRect/>
          </a:stretch>
        </p:blipFill>
        <p:spPr bwMode="auto">
          <a:xfrm>
            <a:off x="4999170" y="2714620"/>
            <a:ext cx="4009276" cy="39290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1\Documents\Scanned Documents\п1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33" t="7043" r="44133" b="6646"/>
          <a:stretch>
            <a:fillRect/>
          </a:stretch>
        </p:blipFill>
        <p:spPr bwMode="auto">
          <a:xfrm>
            <a:off x="2571736" y="327401"/>
            <a:ext cx="5286412" cy="63877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5715040" cy="1071570"/>
          </a:xfrm>
        </p:spPr>
        <p:txBody>
          <a:bodyPr>
            <a:normAutofit/>
          </a:bodyPr>
          <a:lstStyle/>
          <a:p>
            <a:r>
              <a:rPr lang="ru-RU" b="1" dirty="0" smtClean="0"/>
              <a:t>Полезные ископаемые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Новая папка (2)\100_PANA\P1000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47" y="0"/>
            <a:ext cx="5048253" cy="37861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26626" name="Picture 2" descr="C:\Users\1\Desktop\Новая папка (2)\100_PANA\P10005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84" cy="36433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2636326" cy="114300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Хохловка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1\Desktop\Новая папка (2)\100_PANA\P1000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305164"/>
            <a:ext cx="4737115" cy="355283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Кунгурская</a:t>
            </a:r>
            <a:r>
              <a:rPr lang="ru-RU" b="1" dirty="0" smtClean="0">
                <a:solidFill>
                  <a:srgbClr val="FF0000"/>
                </a:solidFill>
              </a:rPr>
              <a:t> ледяная пещера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5429250" cy="43053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8589" y="2928934"/>
            <a:ext cx="5038623" cy="35719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715000" cy="428625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14290"/>
            <a:ext cx="4500594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Музей ложки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857628"/>
            <a:ext cx="4071966" cy="2714644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85728"/>
            <a:ext cx="4493714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Музей самоваров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474268"/>
            <a:ext cx="6429420" cy="480940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428604"/>
            <a:ext cx="435083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Каменный город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428736"/>
            <a:ext cx="2728940" cy="409341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5"/>
            <a:ext cx="5857916" cy="407196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580" y="2442128"/>
            <a:ext cx="6429420" cy="441587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84182" cy="364333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357166"/>
            <a:ext cx="4779466" cy="1143000"/>
          </a:xfrm>
        </p:spPr>
        <p:txBody>
          <a:bodyPr/>
          <a:lstStyle/>
          <a:p>
            <a:r>
              <a:rPr lang="ru-RU" b="1" dirty="0" smtClean="0"/>
              <a:t>Промышленность </a:t>
            </a:r>
            <a:endParaRPr lang="ru-RU" b="1" dirty="0"/>
          </a:p>
        </p:txBody>
      </p:sp>
      <p:pic>
        <p:nvPicPr>
          <p:cNvPr id="34817" name="Picture 1" descr="C:\Users\1\Documents\Scanned Documents\п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953" t="41270" r="42995" b="23760"/>
          <a:stretch>
            <a:fillRect/>
          </a:stretch>
        </p:blipFill>
        <p:spPr bwMode="auto">
          <a:xfrm>
            <a:off x="1071538" y="2285992"/>
            <a:ext cx="3214710" cy="33575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6" name="Picture 2" descr="C:\Users\1\Documents\Scanned Documents\п2.jpeg"/>
          <p:cNvPicPr>
            <a:picLocks noChangeAspect="1" noChangeArrowheads="1"/>
          </p:cNvPicPr>
          <p:nvPr/>
        </p:nvPicPr>
        <p:blipFill>
          <a:blip r:embed="rId3" cstate="print"/>
          <a:srcRect l="49375" t="20436" r="5183" b="31944"/>
          <a:stretch>
            <a:fillRect/>
          </a:stretch>
        </p:blipFill>
        <p:spPr bwMode="auto">
          <a:xfrm>
            <a:off x="5072066" y="2285992"/>
            <a:ext cx="3000396" cy="22860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85918" y="1428736"/>
            <a:ext cx="6858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/>
              <a:t>Топливно</a:t>
            </a:r>
            <a:r>
              <a:rPr lang="ru-RU" sz="3200" dirty="0" smtClean="0"/>
              <a:t> – энергетический комплекс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214414" y="6000768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Нефтяная качалка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43504" y="4929198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Нефтяные буровые установки  для добычи нефти со дна Камы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Кудымкар – музей под открытым небом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13" y="2928910"/>
            <a:ext cx="5238787" cy="392909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4225" t="5430" r="4225" b="5876"/>
          <a:stretch>
            <a:fillRect/>
          </a:stretch>
        </p:blipFill>
        <p:spPr bwMode="auto">
          <a:xfrm>
            <a:off x="214281" y="1714488"/>
            <a:ext cx="4738235" cy="35719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cuments\101_PANA\P1010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6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357174"/>
            <a:ext cx="456515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Моя малая Родина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14290"/>
            <a:ext cx="3565020" cy="1143000"/>
          </a:xfrm>
        </p:spPr>
        <p:txBody>
          <a:bodyPr/>
          <a:lstStyle/>
          <a:p>
            <a:r>
              <a:rPr lang="ru-RU" b="1" dirty="0" smtClean="0"/>
              <a:t>Времена года</a:t>
            </a:r>
            <a:endParaRPr lang="ru-RU" b="1" dirty="0"/>
          </a:p>
        </p:txBody>
      </p:sp>
      <p:pic>
        <p:nvPicPr>
          <p:cNvPr id="11267" name="Picture 3" descr="C:\Users\1\Desktop\фотки\P1000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85920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фотки\P100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928670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ая папка (2)\P10005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Новая папка (2)\100_PANA\P10004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1\Desktop\Новая папка (2)\100_PANA\P1000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000108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Новая папка (2)\100_PANA\P10004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928670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Новая папка (2)\100_PANA\P1000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857232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ocuments\101_PANA\P10101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000108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428604"/>
            <a:ext cx="4350838" cy="1143000"/>
          </a:xfrm>
        </p:spPr>
        <p:txBody>
          <a:bodyPr/>
          <a:lstStyle/>
          <a:p>
            <a:r>
              <a:rPr lang="ru-RU" b="1" dirty="0" smtClean="0"/>
              <a:t>Электростанции</a:t>
            </a:r>
            <a:endParaRPr lang="ru-RU" b="1" dirty="0"/>
          </a:p>
        </p:txBody>
      </p:sp>
      <p:pic>
        <p:nvPicPr>
          <p:cNvPr id="51203" name="Picture 3" descr="C:\Users\1\Documents\Scanned Documents\п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69" t="8532" r="56035" b="48313"/>
          <a:stretch>
            <a:fillRect/>
          </a:stretch>
        </p:blipFill>
        <p:spPr bwMode="auto">
          <a:xfrm>
            <a:off x="2000232" y="1857364"/>
            <a:ext cx="2786082" cy="207170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9" name="Picture 2" descr="C:\Users\1\Documents\Scanned Documents\п2.jpeg"/>
          <p:cNvPicPr>
            <a:picLocks noChangeAspect="1" noChangeArrowheads="1"/>
          </p:cNvPicPr>
          <p:nvPr/>
        </p:nvPicPr>
        <p:blipFill>
          <a:blip r:embed="rId3" cstate="print"/>
          <a:srcRect l="2343" t="5944" r="56250" b="63969"/>
          <a:stretch>
            <a:fillRect/>
          </a:stretch>
        </p:blipFill>
        <p:spPr bwMode="auto">
          <a:xfrm>
            <a:off x="5072066" y="1928802"/>
            <a:ext cx="3786214" cy="20002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643042" y="4357694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Пермская ГРЭС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43504" y="4357694"/>
            <a:ext cx="364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Тепловая электроцентраль в Кировском районе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ocuments\101_PANA\P1010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000108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cuments\101_PANA\P1010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785794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cuments\101_PANA\P1010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785794"/>
            <a:ext cx="640080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Новая папка (4)\IMG_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928670"/>
            <a:ext cx="6427250" cy="4800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«Звездный час»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Металлургия и машиностроение</a:t>
            </a:r>
            <a:endParaRPr lang="ru-RU" b="1" dirty="0"/>
          </a:p>
        </p:txBody>
      </p:sp>
      <p:pic>
        <p:nvPicPr>
          <p:cNvPr id="4" name="Picture 4" descr="C:\Users\1\Documents\Scanned Documents\п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219" t="58596" r="7812" b="5944"/>
          <a:stretch>
            <a:fillRect/>
          </a:stretch>
        </p:blipFill>
        <p:spPr bwMode="auto">
          <a:xfrm>
            <a:off x="1928794" y="1357298"/>
            <a:ext cx="5953087" cy="35719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14414" y="5000636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Производственные корпуса ОАО «</a:t>
            </a:r>
            <a:r>
              <a:rPr lang="ru-RU" sz="2400" dirty="0" err="1" smtClean="0"/>
              <a:t>Мотовилихинский</a:t>
            </a:r>
            <a:r>
              <a:rPr lang="ru-RU" sz="2400" dirty="0" smtClean="0"/>
              <a:t> завод»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Металлургические комбинаты</a:t>
            </a:r>
            <a:endParaRPr lang="ru-RU" b="1" dirty="0"/>
          </a:p>
        </p:txBody>
      </p:sp>
      <p:pic>
        <p:nvPicPr>
          <p:cNvPr id="52226" name="Picture 2" descr="C:\Users\1\Documents\Scanned Documents\п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293" t="8532" r="5183" b="48313"/>
          <a:stretch>
            <a:fillRect/>
          </a:stretch>
        </p:blipFill>
        <p:spPr bwMode="auto">
          <a:xfrm>
            <a:off x="3857620" y="1571612"/>
            <a:ext cx="4978490" cy="33575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52227" name="Picture 3" descr="C:\Users\1\Documents\Scanned Documents\п4.jpeg"/>
          <p:cNvPicPr>
            <a:picLocks noChangeAspect="1" noChangeArrowheads="1"/>
          </p:cNvPicPr>
          <p:nvPr/>
        </p:nvPicPr>
        <p:blipFill>
          <a:blip r:embed="rId3" cstate="print"/>
          <a:srcRect l="2343" t="8093" r="75781" b="34957"/>
          <a:stretch>
            <a:fillRect/>
          </a:stretch>
        </p:blipFill>
        <p:spPr bwMode="auto">
          <a:xfrm>
            <a:off x="1357290" y="1571612"/>
            <a:ext cx="2000264" cy="37862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28662" y="5643578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Чусовской металлургический завод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5286388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Лысьвенский</a:t>
            </a:r>
            <a:r>
              <a:rPr lang="ru-RU" sz="2400" b="1" dirty="0" smtClean="0"/>
              <a:t> металлургический завод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357166"/>
            <a:ext cx="4708028" cy="1143000"/>
          </a:xfrm>
        </p:spPr>
        <p:txBody>
          <a:bodyPr/>
          <a:lstStyle/>
          <a:p>
            <a:r>
              <a:rPr lang="ru-RU" b="1" dirty="0" smtClean="0"/>
              <a:t>Машиностроение</a:t>
            </a:r>
            <a:endParaRPr lang="ru-RU" b="1" dirty="0"/>
          </a:p>
        </p:txBody>
      </p:sp>
      <p:pic>
        <p:nvPicPr>
          <p:cNvPr id="4" name="Picture 6" descr="C:\Users\1\Documents\Scanned Documents\п6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43" t="8093" r="56250" b="48926"/>
          <a:stretch>
            <a:fillRect/>
          </a:stretch>
        </p:blipFill>
        <p:spPr bwMode="auto">
          <a:xfrm>
            <a:off x="214282" y="1285860"/>
            <a:ext cx="4429920" cy="33432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5" name="Picture 7" descr="C:\Users\1\Documents\Scanned Documents\п6.jpeg"/>
          <p:cNvPicPr>
            <a:picLocks noChangeAspect="1" noChangeArrowheads="1"/>
          </p:cNvPicPr>
          <p:nvPr/>
        </p:nvPicPr>
        <p:blipFill>
          <a:blip r:embed="rId3" cstate="print"/>
          <a:srcRect l="46094" t="8093" b="20988"/>
          <a:stretch>
            <a:fillRect/>
          </a:stretch>
        </p:blipFill>
        <p:spPr bwMode="auto">
          <a:xfrm>
            <a:off x="4786314" y="1357298"/>
            <a:ext cx="4182343" cy="40005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8596" y="4857760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Система залпового ведения огня «Смерч»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86314" y="5500702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Сборочный цех авиационных двигателей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Химическая промышленность</a:t>
            </a:r>
            <a:endParaRPr lang="ru-RU" b="1" dirty="0"/>
          </a:p>
        </p:txBody>
      </p:sp>
      <p:pic>
        <p:nvPicPr>
          <p:cNvPr id="53250" name="Picture 2" descr="C:\Users\1\Documents\Scanned Documents\п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343" t="8923" r="56035" b="59122"/>
          <a:stretch>
            <a:fillRect/>
          </a:stretch>
        </p:blipFill>
        <p:spPr bwMode="auto">
          <a:xfrm>
            <a:off x="1071538" y="1500174"/>
            <a:ext cx="4045351" cy="27146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53252" name="Picture 4" descr="C:\Users\1\Documents\Scanned Documents\п7.jpeg"/>
          <p:cNvPicPr>
            <a:picLocks noChangeAspect="1" noChangeArrowheads="1"/>
          </p:cNvPicPr>
          <p:nvPr/>
        </p:nvPicPr>
        <p:blipFill>
          <a:blip r:embed="rId3" cstate="print"/>
          <a:srcRect l="68750" t="8093" r="3906" b="61820"/>
          <a:stretch>
            <a:fillRect/>
          </a:stretch>
        </p:blipFill>
        <p:spPr bwMode="auto">
          <a:xfrm>
            <a:off x="5357818" y="1500174"/>
            <a:ext cx="3464743" cy="27717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14414" y="4572008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</a:t>
            </a:r>
            <a:r>
              <a:rPr lang="ru-RU" sz="2400" b="1" dirty="0" err="1" smtClean="0"/>
              <a:t>Уралкалий</a:t>
            </a:r>
            <a:r>
              <a:rPr lang="ru-RU" sz="2400" b="1" dirty="0" smtClean="0"/>
              <a:t>» – крупнейший производитель калийных удобрений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86380" y="4714884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Березниковское</a:t>
            </a:r>
            <a:r>
              <a:rPr lang="ru-RU" sz="2400" b="1" dirty="0" smtClean="0"/>
              <a:t> ОАО «Азот»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85728"/>
            <a:ext cx="4565152" cy="1143000"/>
          </a:xfrm>
        </p:spPr>
        <p:txBody>
          <a:bodyPr/>
          <a:lstStyle/>
          <a:p>
            <a:r>
              <a:rPr lang="ru-RU" b="1" dirty="0" smtClean="0"/>
              <a:t>Животноводство</a:t>
            </a:r>
            <a:endParaRPr lang="ru-RU" b="1" dirty="0"/>
          </a:p>
        </p:txBody>
      </p:sp>
      <p:pic>
        <p:nvPicPr>
          <p:cNvPr id="33794" name="Picture 2" descr="C:\Users\1\Documents\Scanned Documents\п8.jpeg"/>
          <p:cNvPicPr>
            <a:picLocks noChangeAspect="1" noChangeArrowheads="1"/>
          </p:cNvPicPr>
          <p:nvPr/>
        </p:nvPicPr>
        <p:blipFill>
          <a:blip r:embed="rId2" cstate="print"/>
          <a:srcRect l="9375" t="55373" r="56250" b="4870"/>
          <a:stretch>
            <a:fillRect/>
          </a:stretch>
        </p:blipFill>
        <p:spPr bwMode="auto">
          <a:xfrm>
            <a:off x="714348" y="1643050"/>
            <a:ext cx="4247665" cy="35719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3796" name="Picture 4" descr="C:\Users\1\Documents\Scanned Documents\п10.jpeg"/>
          <p:cNvPicPr>
            <a:picLocks noChangeAspect="1" noChangeArrowheads="1"/>
          </p:cNvPicPr>
          <p:nvPr/>
        </p:nvPicPr>
        <p:blipFill>
          <a:blip r:embed="rId3" cstate="print"/>
          <a:srcRect l="9375" t="33882" r="56250" b="32807"/>
          <a:stretch>
            <a:fillRect/>
          </a:stretch>
        </p:blipFill>
        <p:spPr bwMode="auto">
          <a:xfrm>
            <a:off x="5143504" y="1643050"/>
            <a:ext cx="3548855" cy="28575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469</TotalTime>
  <Words>175</Words>
  <Application>Microsoft Office PowerPoint</Application>
  <PresentationFormat>Экран (4:3)</PresentationFormat>
  <Paragraphs>50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Солнцестояние</vt:lpstr>
      <vt:lpstr>Люблю тебя, мой Пермский край!</vt:lpstr>
      <vt:lpstr>Историческая справка</vt:lpstr>
      <vt:lpstr>Промышленность </vt:lpstr>
      <vt:lpstr>Электростанции</vt:lpstr>
      <vt:lpstr>Металлургия и машиностроение</vt:lpstr>
      <vt:lpstr>Металлургические комбинаты</vt:lpstr>
      <vt:lpstr>Машиностроение</vt:lpstr>
      <vt:lpstr>Химическая промышленность</vt:lpstr>
      <vt:lpstr>Животноводство</vt:lpstr>
      <vt:lpstr>Растениеводство</vt:lpstr>
      <vt:lpstr>Слайд 11</vt:lpstr>
      <vt:lpstr>Слайд 12</vt:lpstr>
      <vt:lpstr>Слайд 13</vt:lpstr>
      <vt:lpstr>Культура </vt:lpstr>
      <vt:lpstr>Народы, традиции </vt:lpstr>
      <vt:lpstr>Образование</vt:lpstr>
      <vt:lpstr>Природные богатства</vt:lpstr>
      <vt:lpstr>Слайд 18</vt:lpstr>
      <vt:lpstr>Дары леса</vt:lpstr>
      <vt:lpstr>Болотные ягоды</vt:lpstr>
      <vt:lpstr>Северный олень</vt:lpstr>
      <vt:lpstr>Лось Дуня</vt:lpstr>
      <vt:lpstr>Полезные ископаемые</vt:lpstr>
      <vt:lpstr>Хохловка</vt:lpstr>
      <vt:lpstr>Кунгурская ледяная пещера</vt:lpstr>
      <vt:lpstr>Музей ложки</vt:lpstr>
      <vt:lpstr>Музей самоваров</vt:lpstr>
      <vt:lpstr>Каменный город</vt:lpstr>
      <vt:lpstr>Слайд 29</vt:lpstr>
      <vt:lpstr>Кудымкар – музей под открытым небом</vt:lpstr>
      <vt:lpstr>Моя малая Родина</vt:lpstr>
      <vt:lpstr>Времена года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«Звездный час»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Люблю тебя, мой Пермский край!</dc:title>
  <dc:creator>1</dc:creator>
  <cp:lastModifiedBy>Учитель</cp:lastModifiedBy>
  <cp:revision>48</cp:revision>
  <dcterms:created xsi:type="dcterms:W3CDTF">2015-12-07T16:33:51Z</dcterms:created>
  <dcterms:modified xsi:type="dcterms:W3CDTF">2015-12-09T11:27:43Z</dcterms:modified>
</cp:coreProperties>
</file>